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56" autoAdjust="0"/>
  </p:normalViewPr>
  <p:slideViewPr>
    <p:cSldViewPr>
      <p:cViewPr varScale="1">
        <p:scale>
          <a:sx n="74" d="100"/>
          <a:sy n="74" d="100"/>
        </p:scale>
        <p:origin x="171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7F029-5747-4D97-A136-7272F8F358A4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3E84B-4150-4E46-B750-5D0D6595B4A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Ongedierte: in grote getallen schadelijke dieren. Een</a:t>
            </a:r>
            <a:r>
              <a:rPr lang="nl-NL" baseline="0" dirty="0" smtClean="0"/>
              <a:t> enkel exemplaar zou geen probleem hoeven zijn.</a:t>
            </a:r>
          </a:p>
          <a:p>
            <a:r>
              <a:rPr lang="nl-NL" baseline="0" dirty="0" smtClean="0"/>
              <a:t>Waarom: omdat het leefklimaat optimaal is: veel voedsel en weinig tot geen vijanden. Daarom snelle voortplanting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3E84B-4150-4E46-B750-5D0D6595B4A0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Vaak worden de gevolgen aangepakt </a:t>
            </a:r>
            <a:r>
              <a:rPr lang="nl-NL" dirty="0" err="1" smtClean="0"/>
              <a:t>ipv</a:t>
            </a:r>
            <a:r>
              <a:rPr lang="nl-NL" baseline="0" dirty="0" smtClean="0"/>
              <a:t> het te voorkomen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3E84B-4150-4E46-B750-5D0D6595B4A0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nl-NL" dirty="0" smtClean="0"/>
              <a:t>Ventilatiekokers met gaas afdekken zodat dieren</a:t>
            </a:r>
            <a:r>
              <a:rPr lang="nl-NL" baseline="0" dirty="0" smtClean="0"/>
              <a:t> niet naar binnen kunnen</a:t>
            </a:r>
          </a:p>
          <a:p>
            <a:pPr>
              <a:buFontTx/>
              <a:buChar char="-"/>
            </a:pPr>
            <a:r>
              <a:rPr lang="nl-NL" baseline="0" dirty="0" smtClean="0"/>
              <a:t> buiten asfalt. Muizen houden niet van grote afstanden over open veld</a:t>
            </a:r>
          </a:p>
          <a:p>
            <a:pPr>
              <a:buFontTx/>
              <a:buChar char="-"/>
            </a:pPr>
            <a:r>
              <a:rPr lang="nl-NL" baseline="0" dirty="0" smtClean="0"/>
              <a:t>Geen afval laten slingeren – dit is een broedplaats voor ongedierte zoals krekels, vliegen en </a:t>
            </a:r>
            <a:r>
              <a:rPr lang="nl-NL" baseline="0" dirty="0" err="1" smtClean="0"/>
              <a:t>knagers</a:t>
            </a:r>
            <a:endParaRPr lang="nl-NL" baseline="0" dirty="0" smtClean="0"/>
          </a:p>
          <a:p>
            <a:pPr>
              <a:buFontTx/>
              <a:buChar char="-"/>
            </a:pPr>
            <a:r>
              <a:rPr lang="nl-NL" baseline="0" dirty="0" smtClean="0"/>
              <a:t>Toegang afsluiten, dus </a:t>
            </a:r>
            <a:r>
              <a:rPr lang="nl-NL" baseline="0" smtClean="0"/>
              <a:t>deuren dicht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3E84B-4150-4E46-B750-5D0D6595B4A0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FEC6C5E-DE5F-4C82-A762-56CA6796807B}" type="datetimeFigureOut">
              <a:rPr lang="nl-NL" smtClean="0"/>
              <a:pPr/>
              <a:t>7-12-2016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E65EB1B-F14C-4708-B90E-6C705D8F652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Ongedierte bestrijding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Hoofdstuk 2 hygiëne</a:t>
            </a:r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Welke hygiënische maatregelen tref je?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Preventieve maatregelen</a:t>
            </a:r>
            <a:endParaRPr lang="nl-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Individuele opdracht</a:t>
            </a:r>
          </a:p>
          <a:p>
            <a:r>
              <a:rPr lang="nl-NL" dirty="0" smtClean="0"/>
              <a:t>Kies een diersoort uit van blz. </a:t>
            </a:r>
            <a:r>
              <a:rPr lang="nl-NL" dirty="0" smtClean="0"/>
              <a:t>40</a:t>
            </a:r>
            <a:endParaRPr lang="nl-NL" dirty="0" smtClean="0"/>
          </a:p>
          <a:p>
            <a:r>
              <a:rPr lang="nl-NL" dirty="0" smtClean="0"/>
              <a:t>Maak van je gekozen dier een informatie folder. Deze folders komen in een map te staan op intranet, zodat van elk dier de informatie beschikbaar is.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</a:t>
            </a:r>
            <a:endParaRPr lang="nl-N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moet er minimaal vermeld worden: </a:t>
            </a:r>
          </a:p>
          <a:p>
            <a:pPr lvl="1"/>
            <a:r>
              <a:rPr lang="nl-NL" dirty="0" smtClean="0"/>
              <a:t>De groep</a:t>
            </a:r>
          </a:p>
          <a:p>
            <a:pPr lvl="1"/>
            <a:r>
              <a:rPr lang="nl-NL" dirty="0" smtClean="0"/>
              <a:t> Signalement van het dier</a:t>
            </a:r>
          </a:p>
          <a:p>
            <a:pPr lvl="1"/>
            <a:r>
              <a:rPr lang="nl-NL" dirty="0" smtClean="0"/>
              <a:t> Hoe herken je dat het dier aanwezig is</a:t>
            </a:r>
          </a:p>
          <a:p>
            <a:pPr lvl="1"/>
            <a:r>
              <a:rPr lang="nl-NL" dirty="0" smtClean="0"/>
              <a:t> Hoe voorkom je dit ongedierte</a:t>
            </a:r>
          </a:p>
          <a:p>
            <a:pPr lvl="1"/>
            <a:r>
              <a:rPr lang="nl-NL" dirty="0" smtClean="0"/>
              <a:t> Welke maatregelen tref je?</a:t>
            </a:r>
          </a:p>
          <a:p>
            <a:pPr lvl="1"/>
            <a:r>
              <a:rPr lang="nl-NL" dirty="0" smtClean="0"/>
              <a:t>Wat staat er vermeld op het etiket van bestrijding? Denk aan </a:t>
            </a:r>
            <a:r>
              <a:rPr lang="nl-NL" dirty="0" err="1" smtClean="0"/>
              <a:t>oa</a:t>
            </a:r>
            <a:r>
              <a:rPr lang="nl-NL" dirty="0" smtClean="0"/>
              <a:t> de tekens</a:t>
            </a:r>
          </a:p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Eisen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is ongedierte?</a:t>
            </a:r>
          </a:p>
          <a:p>
            <a:r>
              <a:rPr lang="nl-NL" dirty="0" smtClean="0"/>
              <a:t>Waarom komt dit zoveel voor in stallen?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Waarom 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Beter voorkomen dan genezen!</a:t>
            </a:r>
          </a:p>
          <a:p>
            <a:r>
              <a:rPr lang="nl-NL" dirty="0" smtClean="0"/>
              <a:t>Kijk dus vooruit</a:t>
            </a:r>
          </a:p>
          <a:p>
            <a:r>
              <a:rPr lang="nl-NL" dirty="0" err="1" smtClean="0"/>
              <a:t>Certificeringsprogramma</a:t>
            </a:r>
            <a:r>
              <a:rPr lang="nl-NL" dirty="0" smtClean="0"/>
              <a:t> eisen dat je het aanpakt; KKM en IKB bijvoorbeeld. Dit moet je ook kunnen aantonen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Aanpakken </a:t>
            </a: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Preventieve maatregelen zowel binnen als buiten</a:t>
            </a:r>
          </a:p>
          <a:p>
            <a:pPr lvl="1"/>
            <a:r>
              <a:rPr lang="nl-NL" dirty="0" smtClean="0"/>
              <a:t>Hoe zorg je voor maatregelen buiten de stal?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Weren van ongedierte</a:t>
            </a:r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Knaagdieren</a:t>
            </a:r>
          </a:p>
          <a:p>
            <a:r>
              <a:rPr lang="nl-NL" dirty="0" smtClean="0"/>
              <a:t>Materiaal ongedierte</a:t>
            </a:r>
          </a:p>
          <a:p>
            <a:r>
              <a:rPr lang="nl-NL" dirty="0" smtClean="0"/>
              <a:t>Hygiëne ongedierte</a:t>
            </a:r>
          </a:p>
          <a:p>
            <a:r>
              <a:rPr lang="nl-NL" dirty="0" smtClean="0"/>
              <a:t>Huidirriterend ongedierte</a:t>
            </a:r>
          </a:p>
          <a:p>
            <a:r>
              <a:rPr lang="nl-NL" dirty="0" err="1" smtClean="0"/>
              <a:t>Omgevings</a:t>
            </a:r>
            <a:r>
              <a:rPr lang="nl-NL" dirty="0" smtClean="0"/>
              <a:t> ongedierte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Ongedierte </a:t>
            </a: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Rioolrat – 22-30 cm lang</a:t>
            </a:r>
          </a:p>
          <a:p>
            <a:r>
              <a:rPr lang="nl-NL" dirty="0" smtClean="0"/>
              <a:t>Staartlengte van 25 cm en gewicht van 500 gram.</a:t>
            </a:r>
          </a:p>
          <a:p>
            <a:r>
              <a:rPr lang="nl-NL" dirty="0" smtClean="0"/>
              <a:t>100 nakomelingen per jaar</a:t>
            </a:r>
          </a:p>
          <a:p>
            <a:r>
              <a:rPr lang="nl-NL" dirty="0" smtClean="0"/>
              <a:t>Waterrijke omgeving, riolen en vuilnisstortplaatsen.</a:t>
            </a:r>
          </a:p>
          <a:p>
            <a:r>
              <a:rPr lang="nl-NL" dirty="0" smtClean="0"/>
              <a:t>Alleseter 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Bruine rat</a:t>
            </a:r>
            <a:endParaRPr lang="nl-NL" dirty="0"/>
          </a:p>
        </p:txBody>
      </p:sp>
      <p:pic>
        <p:nvPicPr>
          <p:cNvPr id="7170" name="Picture 2" descr="http://www.mirado.nl/HomePics/de%20bruine%20ra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509120"/>
            <a:ext cx="3209925" cy="180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Boom, dak of scheepsrat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18 – 22 cm lang weegt 140-260 gram</a:t>
            </a:r>
          </a:p>
          <a:p>
            <a:r>
              <a:rPr lang="nl-NL" dirty="0" smtClean="0"/>
              <a:t>36 nakomelingen per jaar</a:t>
            </a:r>
          </a:p>
          <a:p>
            <a:r>
              <a:rPr lang="nl-NL" dirty="0" smtClean="0"/>
              <a:t>Schepen en (hoge) gebouwen – bovenste verdiepingen.</a:t>
            </a:r>
          </a:p>
          <a:p>
            <a:r>
              <a:rPr lang="nl-NL" dirty="0" smtClean="0"/>
              <a:t>Eet: granen, zaden, vruchten en fruit.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Zwarte rat</a:t>
            </a:r>
            <a:endParaRPr lang="nl-NL" dirty="0"/>
          </a:p>
        </p:txBody>
      </p:sp>
      <p:pic>
        <p:nvPicPr>
          <p:cNvPr id="6146" name="Picture 2" descr="http://www.natuurklik.nl/Zoogdieren/Zwarte%20rat%20-%20(Rattus%20rattus)/album/slides/Zwarte%20rat-05.JPG"/>
          <p:cNvPicPr>
            <a:picLocks noChangeAspect="1" noChangeArrowheads="1"/>
          </p:cNvPicPr>
          <p:nvPr/>
        </p:nvPicPr>
        <p:blipFill>
          <a:blip r:embed="rId2" cstate="print"/>
          <a:srcRect b="6927"/>
          <a:stretch>
            <a:fillRect/>
          </a:stretch>
        </p:blipFill>
        <p:spPr bwMode="auto">
          <a:xfrm>
            <a:off x="5364088" y="188640"/>
            <a:ext cx="3563888" cy="2209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7 – 10 cm lang</a:t>
            </a:r>
          </a:p>
          <a:p>
            <a:r>
              <a:rPr lang="nl-NL" dirty="0" smtClean="0"/>
              <a:t>Leeft vooral boven isolatie materiaal</a:t>
            </a:r>
          </a:p>
          <a:p>
            <a:r>
              <a:rPr lang="nl-NL" dirty="0" smtClean="0"/>
              <a:t>Granen, peulvruchten, kaas, vet etc.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Huismuis	</a:t>
            </a:r>
            <a:endParaRPr lang="nl-NL" dirty="0"/>
          </a:p>
        </p:txBody>
      </p:sp>
      <p:pic>
        <p:nvPicPr>
          <p:cNvPr id="5122" name="Picture 2" descr="http://home.kpn.nl/ajnoeverman/gerrit/noevermangezin/hok/huismu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573016"/>
            <a:ext cx="7084665" cy="2870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Voedselvoorraden </a:t>
            </a:r>
          </a:p>
          <a:p>
            <a:r>
              <a:rPr lang="nl-NL" dirty="0" smtClean="0"/>
              <a:t>Beschadiging van isolatiemateriaal</a:t>
            </a:r>
          </a:p>
          <a:p>
            <a:r>
              <a:rPr lang="nl-NL" dirty="0" smtClean="0"/>
              <a:t>Leiding en elektriciteitskabels</a:t>
            </a:r>
          </a:p>
          <a:p>
            <a:r>
              <a:rPr lang="nl-NL" dirty="0" smtClean="0"/>
              <a:t>Brengen ziektes over: </a:t>
            </a:r>
            <a:r>
              <a:rPr lang="nl-NL" dirty="0" err="1" smtClean="0"/>
              <a:t>pseudo-vogelpest</a:t>
            </a:r>
            <a:r>
              <a:rPr lang="nl-NL" dirty="0" smtClean="0"/>
              <a:t>, </a:t>
            </a:r>
            <a:r>
              <a:rPr lang="nl-NL" dirty="0" err="1" smtClean="0"/>
              <a:t>coccidiosis</a:t>
            </a:r>
            <a:r>
              <a:rPr lang="nl-NL" dirty="0" smtClean="0"/>
              <a:t>, </a:t>
            </a:r>
            <a:r>
              <a:rPr lang="nl-NL" dirty="0" err="1" smtClean="0"/>
              <a:t>gumboro</a:t>
            </a:r>
            <a:r>
              <a:rPr lang="nl-NL" dirty="0" smtClean="0"/>
              <a:t>. </a:t>
            </a:r>
          </a:p>
          <a:p>
            <a:r>
              <a:rPr lang="nl-NL" dirty="0" smtClean="0"/>
              <a:t>Voor de </a:t>
            </a:r>
            <a:r>
              <a:rPr lang="nl-NL" smtClean="0"/>
              <a:t>mens gevaarlijk: Salmonella</a:t>
            </a:r>
            <a:r>
              <a:rPr lang="nl-NL" dirty="0" smtClean="0"/>
              <a:t>, paratyfus, ziekte van </a:t>
            </a:r>
            <a:r>
              <a:rPr lang="nl-NL" dirty="0" err="1" smtClean="0"/>
              <a:t>Weil</a:t>
            </a:r>
            <a:r>
              <a:rPr lang="nl-NL" dirty="0" smtClean="0"/>
              <a:t>, nekkramp/</a:t>
            </a:r>
            <a:r>
              <a:rPr lang="nl-NL" dirty="0" err="1" smtClean="0"/>
              <a:t>hersenvliesontstekeing</a:t>
            </a:r>
            <a:r>
              <a:rPr lang="nl-NL" dirty="0" smtClean="0"/>
              <a:t>.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Schade 	</a:t>
            </a:r>
            <a:endParaRPr lang="nl-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</TotalTime>
  <Words>355</Words>
  <Application>Microsoft Office PowerPoint</Application>
  <PresentationFormat>Diavoorstelling (4:3)</PresentationFormat>
  <Paragraphs>64</Paragraphs>
  <Slides>12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Calibri</vt:lpstr>
      <vt:lpstr>Lucida Sans Unicode</vt:lpstr>
      <vt:lpstr>Verdana</vt:lpstr>
      <vt:lpstr>Wingdings 2</vt:lpstr>
      <vt:lpstr>Wingdings 3</vt:lpstr>
      <vt:lpstr>Concours</vt:lpstr>
      <vt:lpstr>Ongedierte bestrijding</vt:lpstr>
      <vt:lpstr>Waarom </vt:lpstr>
      <vt:lpstr>Aanpakken </vt:lpstr>
      <vt:lpstr>Weren van ongedierte</vt:lpstr>
      <vt:lpstr>Ongedierte </vt:lpstr>
      <vt:lpstr>Bruine rat</vt:lpstr>
      <vt:lpstr>Zwarte rat</vt:lpstr>
      <vt:lpstr>Huismuis </vt:lpstr>
      <vt:lpstr>Schade  </vt:lpstr>
      <vt:lpstr>Preventieve maatregelen</vt:lpstr>
      <vt:lpstr>Opdracht </vt:lpstr>
      <vt:lpstr>Eisen</vt:lpstr>
    </vt:vector>
  </TitlesOfParts>
  <Company>ROC Landstede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Ongedierte bestrijding</dc:title>
  <dc:creator>Gebruiker</dc:creator>
  <cp:lastModifiedBy>Cristel Vollema - Dorenbusch</cp:lastModifiedBy>
  <cp:revision>12</cp:revision>
  <dcterms:created xsi:type="dcterms:W3CDTF">2013-12-16T09:21:12Z</dcterms:created>
  <dcterms:modified xsi:type="dcterms:W3CDTF">2016-12-07T09:19:16Z</dcterms:modified>
</cp:coreProperties>
</file>